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22" autoAdjust="0"/>
    <p:restoredTop sz="94660"/>
  </p:normalViewPr>
  <p:slideViewPr>
    <p:cSldViewPr snapToGrid="0">
      <p:cViewPr>
        <p:scale>
          <a:sx n="144" d="100"/>
          <a:sy n="144" d="100"/>
        </p:scale>
        <p:origin x="76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12/07/25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g"/><Relationship Id="rId7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F15C8F5A-429B-587A-1D93-8A20E5AD8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62" y="312313"/>
            <a:ext cx="5197592" cy="1595122"/>
          </a:xfrm>
          <a:prstGeom prst="rect">
            <a:avLst/>
          </a:prstGeom>
        </p:spPr>
      </p:pic>
      <p:pic>
        <p:nvPicPr>
          <p:cNvPr id="1026" name="Picture 2" descr="unisannio">
            <a:extLst>
              <a:ext uri="{FF2B5EF4-FFF2-40B4-BE49-F238E27FC236}">
                <a16:creationId xmlns:a16="http://schemas.microsoft.com/office/drawing/2014/main" id="{8DD1B143-8EE6-CA0C-E8AA-3A217C08F2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07" y="288634"/>
            <a:ext cx="1542839" cy="7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tb">
            <a:extLst>
              <a:ext uri="{FF2B5EF4-FFF2-40B4-BE49-F238E27FC236}">
                <a16:creationId xmlns:a16="http://schemas.microsoft.com/office/drawing/2014/main" id="{781F558E-D3E0-A1B4-A24D-7035F7023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07" y="1149911"/>
            <a:ext cx="1549452" cy="7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D8868DE-1DDD-E095-4838-AC49E3E58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2"/>
          <a:stretch/>
        </p:blipFill>
        <p:spPr>
          <a:xfrm>
            <a:off x="1911805" y="4585173"/>
            <a:ext cx="1345722" cy="197641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6F1392A-12DC-63FD-B81D-07B07F71B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8" r="30880"/>
          <a:stretch/>
        </p:blipFill>
        <p:spPr>
          <a:xfrm>
            <a:off x="273392" y="4585192"/>
            <a:ext cx="1490135" cy="19764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A69E911-F32F-53F5-4866-BC4510E1BC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" y="2390121"/>
            <a:ext cx="2988000" cy="197644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6C0A810-0A40-6313-D851-3244FFDB17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7" y="242293"/>
            <a:ext cx="2988000" cy="1976438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rgbClr val="D117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129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8056769-D1C1-D017-7666-84E22AF54C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00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5793" y="6356350"/>
            <a:ext cx="1208006" cy="4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A990E18C-DB33-8D38-CBE4-A11B1DDB321F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9A88AE-C2E6-44F1-B877-9022EE3AD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2"/>
          <a:stretch/>
        </p:blipFill>
        <p:spPr>
          <a:xfrm>
            <a:off x="1911805" y="4585173"/>
            <a:ext cx="1345722" cy="197641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D1B44C8-666C-BE2A-227A-218D77B12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8" r="30880"/>
          <a:stretch/>
        </p:blipFill>
        <p:spPr>
          <a:xfrm>
            <a:off x="273392" y="4585192"/>
            <a:ext cx="1490135" cy="19764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9CD45D4-E466-6178-E476-70FA30E4B3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" y="2390121"/>
            <a:ext cx="2988000" cy="197644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890FD45-2EFE-4AF9-0D30-3BD71839E7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7" y="242293"/>
            <a:ext cx="2988000" cy="1976438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sp>
        <p:nvSpPr>
          <p:cNvPr id="16" name="Google Shape;27;p8">
            <a:extLst>
              <a:ext uri="{FF2B5EF4-FFF2-40B4-BE49-F238E27FC236}">
                <a16:creationId xmlns:a16="http://schemas.microsoft.com/office/drawing/2014/main" id="{44B41904-FF92-7D80-6D1F-E2174AD7BE23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7;p8">
            <a:extLst>
              <a:ext uri="{FF2B5EF4-FFF2-40B4-BE49-F238E27FC236}">
                <a16:creationId xmlns:a16="http://schemas.microsoft.com/office/drawing/2014/main" id="{8A745623-B757-BBFC-5A24-7786C6361507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FE685E7-15E6-ECEB-1776-3DA90DC0A5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62" y="312313"/>
            <a:ext cx="5197592" cy="1595122"/>
          </a:xfrm>
          <a:prstGeom prst="rect">
            <a:avLst/>
          </a:prstGeom>
        </p:spPr>
      </p:pic>
      <p:pic>
        <p:nvPicPr>
          <p:cNvPr id="25" name="Picture 2" descr="unisannio">
            <a:extLst>
              <a:ext uri="{FF2B5EF4-FFF2-40B4-BE49-F238E27FC236}">
                <a16:creationId xmlns:a16="http://schemas.microsoft.com/office/drawing/2014/main" id="{C271F378-A0EB-D707-7489-FC2051FB9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07" y="288634"/>
            <a:ext cx="1542839" cy="7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ptb">
            <a:extLst>
              <a:ext uri="{FF2B5EF4-FFF2-40B4-BE49-F238E27FC236}">
                <a16:creationId xmlns:a16="http://schemas.microsoft.com/office/drawing/2014/main" id="{5A3884CB-F11E-19BB-91C5-74BFE59C2B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07" y="1149911"/>
            <a:ext cx="1549452" cy="7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29</cp:revision>
  <dcterms:created xsi:type="dcterms:W3CDTF">2020-05-11T20:02:37Z</dcterms:created>
  <dcterms:modified xsi:type="dcterms:W3CDTF">2025-07-12T18:45:50Z</dcterms:modified>
</cp:coreProperties>
</file>